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核心素养全真模拟卷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0551" y="692696"/>
            <a:ext cx="8138112" cy="38934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2475" y="4704406"/>
            <a:ext cx="8153046" cy="18562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8709" y="318066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2583" y="366834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291" y="470466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5166" y="5680028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8709" y="61590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2718" y="963734"/>
            <a:ext cx="8613634" cy="54175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729" y="3372257"/>
            <a:ext cx="814536" cy="4333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061" y="3877355"/>
            <a:ext cx="1100228" cy="433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770" y="4391161"/>
            <a:ext cx="1100228" cy="4333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895" y="4878842"/>
            <a:ext cx="1100228" cy="4333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187" y="5401359"/>
            <a:ext cx="1100228" cy="4333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008" y="5889038"/>
            <a:ext cx="1989801" cy="43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955956"/>
            <a:ext cx="8647658" cy="50653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416" y="1404120"/>
            <a:ext cx="123398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5" y="1926635"/>
            <a:ext cx="1233981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474" y="2449149"/>
            <a:ext cx="123398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874" y="2431732"/>
            <a:ext cx="1233981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074" y="3433218"/>
            <a:ext cx="899955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086" y="3450635"/>
            <a:ext cx="899955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5235" y="4486957"/>
            <a:ext cx="1082419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624" y="5514568"/>
            <a:ext cx="286560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1053492"/>
            <a:ext cx="8658142" cy="19727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2015" y="3141724"/>
            <a:ext cx="8703270" cy="30235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972" y="2057263"/>
            <a:ext cx="1120634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915" y="3668350"/>
            <a:ext cx="112063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062" y="4156030"/>
            <a:ext cx="1328599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805" y="5680030"/>
            <a:ext cx="132859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166" y="1175657"/>
            <a:ext cx="8649096" cy="441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8578"/>
            <a:ext cx="8683169" cy="44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566" y="853975"/>
            <a:ext cx="7883080" cy="54553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650" y="1404119"/>
            <a:ext cx="147237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193" y="2527524"/>
            <a:ext cx="4669189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599" y="3633512"/>
            <a:ext cx="4669189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650" y="4739501"/>
            <a:ext cx="4928756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902" y="5836780"/>
            <a:ext cx="478071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918086"/>
            <a:ext cx="8649434" cy="24521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6777" y="3404945"/>
            <a:ext cx="8592111" cy="290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83446"/>
            <a:ext cx="8647658" cy="39737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297" y="329387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960" y="3790268"/>
            <a:ext cx="710046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08" y="4302034"/>
            <a:ext cx="1744685" cy="3158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953" y="2969623"/>
            <a:ext cx="1744685" cy="3158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60" y="3352799"/>
            <a:ext cx="1341120" cy="43542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269" y="3257006"/>
            <a:ext cx="1071154" cy="4354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132" y="3335384"/>
            <a:ext cx="1161211" cy="4441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623" y="3840480"/>
            <a:ext cx="1161211" cy="3222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143" y="4302033"/>
            <a:ext cx="1161211" cy="32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72856"/>
            <a:ext cx="8629903" cy="533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50825"/>
            <a:ext cx="8647658" cy="40063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910" y="1112111"/>
            <a:ext cx="169545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4797"/>
            <a:ext cx="8674291" cy="35503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43" y="171762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484" y="225035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609" y="2685785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74" y="316475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557" y="366114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89515"/>
            <a:ext cx="8647658" cy="339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57396"/>
            <a:ext cx="8629903" cy="38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54173"/>
            <a:ext cx="8621025" cy="39030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0" y="124736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255365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69" y="385993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055" y="1196752"/>
            <a:ext cx="8626329" cy="34201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46" y="11951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249269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9541"/>
            <a:ext cx="8638781" cy="260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08720"/>
            <a:ext cx="8638781" cy="5147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845" y="794520"/>
            <a:ext cx="4912661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727" r="817"/>
          <a:stretch/>
        </p:blipFill>
        <p:spPr>
          <a:xfrm>
            <a:off x="1846215" y="1268455"/>
            <a:ext cx="8447315" cy="17212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727" r="817"/>
          <a:stretch/>
        </p:blipFill>
        <p:spPr>
          <a:xfrm>
            <a:off x="1846216" y="3018878"/>
            <a:ext cx="8447314" cy="17212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727" r="817" b="24731"/>
          <a:stretch/>
        </p:blipFill>
        <p:spPr>
          <a:xfrm>
            <a:off x="1846216" y="4760592"/>
            <a:ext cx="8447314" cy="129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1690"/>
            <a:ext cx="8621025" cy="4467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9" y="2928120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348546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4591456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336" y="514009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1058"/>
            <a:ext cx="8638781" cy="39861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122124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1839548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299695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354482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251" y="4134251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470014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07913"/>
            <a:ext cx="8629903" cy="49413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211822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252" y="424311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24744"/>
            <a:ext cx="8632017" cy="27230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827" y="4024720"/>
            <a:ext cx="8772865" cy="16365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3212" y="1195114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492" y="299695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6774" y="4073956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49853"/>
            <a:ext cx="8632017" cy="42233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2083389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305004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401669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158" y="1196752"/>
            <a:ext cx="8344496" cy="23065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3" y="1195114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8" y="212693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6313" y="702538"/>
            <a:ext cx="6743269" cy="54856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7061" y="6277382"/>
            <a:ext cx="1919723" cy="349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274" y="3441926"/>
            <a:ext cx="1011196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708" y="3901440"/>
            <a:ext cx="1370218" cy="3071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250" y="4258491"/>
            <a:ext cx="865121" cy="30711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090" y="4598125"/>
            <a:ext cx="865121" cy="3071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447" y="4615543"/>
            <a:ext cx="865121" cy="3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9</Words>
  <Application>Microsoft Office PowerPoint</Application>
  <PresentationFormat>自定义</PresentationFormat>
  <Paragraphs>1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2025-10-20T06:32:38Z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